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AA1-E3B9-4D65-BC12-DFAA99AC5AB3}" type="datetimeFigureOut">
              <a:rPr lang="pt-BR" smtClean="0"/>
              <a:t>01/03/2018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B748-774E-45F6-97D6-45D40B256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AA1-E3B9-4D65-BC12-DFAA99AC5AB3}" type="datetimeFigureOut">
              <a:rPr lang="pt-BR" smtClean="0"/>
              <a:t>01/03/2018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B748-774E-45F6-97D6-45D40B256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AA1-E3B9-4D65-BC12-DFAA99AC5AB3}" type="datetimeFigureOut">
              <a:rPr lang="pt-BR" smtClean="0"/>
              <a:t>01/03/2018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B748-774E-45F6-97D6-45D40B256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AA1-E3B9-4D65-BC12-DFAA99AC5AB3}" type="datetimeFigureOut">
              <a:rPr lang="pt-BR" smtClean="0"/>
              <a:t>01/03/2018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B748-774E-45F6-97D6-45D40B256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AA1-E3B9-4D65-BC12-DFAA99AC5AB3}" type="datetimeFigureOut">
              <a:rPr lang="pt-BR" smtClean="0"/>
              <a:t>01/03/2018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B748-774E-45F6-97D6-45D40B256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AA1-E3B9-4D65-BC12-DFAA99AC5AB3}" type="datetimeFigureOut">
              <a:rPr lang="pt-BR" smtClean="0"/>
              <a:t>01/03/2018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B748-774E-45F6-97D6-45D40B256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AA1-E3B9-4D65-BC12-DFAA99AC5AB3}" type="datetimeFigureOut">
              <a:rPr lang="pt-BR" smtClean="0"/>
              <a:t>01/03/2018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B748-774E-45F6-97D6-45D40B256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AA1-E3B9-4D65-BC12-DFAA99AC5AB3}" type="datetimeFigureOut">
              <a:rPr lang="pt-BR" smtClean="0"/>
              <a:t>01/03/2018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B748-774E-45F6-97D6-45D40B256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AA1-E3B9-4D65-BC12-DFAA99AC5AB3}" type="datetimeFigureOut">
              <a:rPr lang="pt-BR" smtClean="0"/>
              <a:t>01/03/2018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B748-774E-45F6-97D6-45D40B256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AA1-E3B9-4D65-BC12-DFAA99AC5AB3}" type="datetimeFigureOut">
              <a:rPr lang="pt-BR" smtClean="0"/>
              <a:t>01/03/2018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B748-774E-45F6-97D6-45D40B256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AA1-E3B9-4D65-BC12-DFAA99AC5AB3}" type="datetimeFigureOut">
              <a:rPr lang="pt-BR" smtClean="0"/>
              <a:t>01/03/2018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B748-774E-45F6-97D6-45D40B256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7AA1-E3B9-4D65-BC12-DFAA99AC5AB3}" type="datetimeFigureOut">
              <a:rPr lang="pt-BR" smtClean="0"/>
              <a:t>01/03/2018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7B748-774E-45F6-97D6-45D40B25660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512167"/>
          </a:xfrm>
        </p:spPr>
        <p:txBody>
          <a:bodyPr/>
          <a:lstStyle/>
          <a:p>
            <a:r>
              <a:rPr lang="pt-BR" sz="7200" b="1" dirty="0" smtClean="0"/>
              <a:t>REVISÃO</a:t>
            </a:r>
            <a:endParaRPr lang="pt-BR" sz="7200" b="1" dirty="0"/>
          </a:p>
        </p:txBody>
      </p:sp>
      <p:pic>
        <p:nvPicPr>
          <p:cNvPr id="4" name="Imagem 3" descr="7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492896"/>
            <a:ext cx="2841104" cy="3551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A CIDADE DE ORIGEM DOS PRIMEIROS  FILÓSOFOS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>
                <a:solidFill>
                  <a:srgbClr val="002060"/>
                </a:solidFill>
              </a:rPr>
              <a:t>MILETO</a:t>
            </a:r>
          </a:p>
          <a:p>
            <a:pPr algn="ctr">
              <a:buNone/>
            </a:pP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4" name="Imagem 3" descr="mile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20888"/>
            <a:ext cx="6419827" cy="310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TALES DE MILETO ACREDITAVA QUE A ÁGUA ERA O ELEMENTO PRIMORDIAL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   </a:t>
            </a:r>
            <a:r>
              <a:rPr lang="pt-BR" sz="2400" dirty="0" smtClean="0">
                <a:solidFill>
                  <a:srgbClr val="002060"/>
                </a:solidFill>
              </a:rPr>
              <a:t>Ele compreendeu a importância da água observando que ela está em todas as partes do universo, na terra, em sua superfície ou no subsolo e no ar, sendo também indispensável a todas as formas de vida existentes.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" name="Imagem 3" descr="agu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645024"/>
            <a:ext cx="43815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/>
              <a:t>“</a:t>
            </a:r>
            <a:r>
              <a:rPr lang="pt-BR" sz="5400" b="1" i="1" dirty="0" smtClean="0"/>
              <a:t>APEÍRON”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</a:t>
            </a:r>
            <a:r>
              <a:rPr lang="pt-BR" sz="2000" dirty="0" smtClean="0">
                <a:solidFill>
                  <a:srgbClr val="002060"/>
                </a:solidFill>
              </a:rPr>
              <a:t>Para </a:t>
            </a:r>
            <a:r>
              <a:rPr lang="pt-BR" sz="2000" dirty="0">
                <a:solidFill>
                  <a:srgbClr val="002060"/>
                </a:solidFill>
              </a:rPr>
              <a:t>o filósofo grego Anaximandro </a:t>
            </a:r>
            <a:r>
              <a:rPr lang="pt-BR" sz="2000" dirty="0" smtClean="0">
                <a:solidFill>
                  <a:srgbClr val="002060"/>
                </a:solidFill>
              </a:rPr>
              <a:t>(VI </a:t>
            </a:r>
            <a:r>
              <a:rPr lang="pt-BR" sz="2000" dirty="0" err="1">
                <a:solidFill>
                  <a:srgbClr val="002060"/>
                </a:solidFill>
              </a:rPr>
              <a:t>a.C.</a:t>
            </a:r>
            <a:r>
              <a:rPr lang="pt-BR" sz="2000" dirty="0">
                <a:solidFill>
                  <a:srgbClr val="002060"/>
                </a:solidFill>
              </a:rPr>
              <a:t>), a realidade infinita, ilimitada, invisível e indeterminada que é a essência de todas as formas do universo, sendo concebida como o elemento primordial a partir do qual todos os seres foram gerados e para o qual retornam após a sua dissolução</a:t>
            </a:r>
            <a:r>
              <a:rPr lang="pt-BR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pt-BR" sz="2000" dirty="0">
              <a:solidFill>
                <a:srgbClr val="002060"/>
              </a:solidFill>
            </a:endParaRPr>
          </a:p>
          <a:p>
            <a:pPr>
              <a:buNone/>
            </a:pPr>
            <a:endParaRPr lang="pt-BR" sz="2000" dirty="0">
              <a:solidFill>
                <a:srgbClr val="002060"/>
              </a:solidFill>
            </a:endParaRPr>
          </a:p>
        </p:txBody>
      </p:sp>
      <p:pic>
        <p:nvPicPr>
          <p:cNvPr id="4" name="Imagem 3" descr="apeir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87296"/>
            <a:ext cx="9144000" cy="299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 smtClean="0"/>
              <a:t>AS COISAS EXISTEM, PORQUE SABEMOS  SOBRE ELAS OU EXISTEM INDEPENDENTE DO NOSSO CONHECIMENTO?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</a:t>
            </a:r>
          </a:p>
          <a:p>
            <a:pPr>
              <a:buNone/>
            </a:pPr>
            <a:r>
              <a:rPr lang="pt-BR" dirty="0"/>
              <a:t> </a:t>
            </a:r>
            <a:r>
              <a:rPr lang="pt-BR" dirty="0" smtClean="0"/>
              <a:t>   </a:t>
            </a:r>
            <a:r>
              <a:rPr lang="pt-BR" dirty="0" smtClean="0">
                <a:solidFill>
                  <a:srgbClr val="002060"/>
                </a:solidFill>
              </a:rPr>
              <a:t>Existem das duas maneiras, em si e para o ser que a pensa.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4" name="Imagem 3" descr="velocidade-pensa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140968"/>
            <a:ext cx="3348037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sz="6000" b="1" dirty="0" smtClean="0"/>
              <a:t/>
            </a:r>
            <a:br>
              <a:rPr lang="pt-BR" sz="6000" b="1" dirty="0" smtClean="0"/>
            </a:br>
            <a:r>
              <a:rPr lang="pt-BR" sz="6000" b="1" dirty="0" smtClean="0"/>
              <a:t>TALES DE MILETO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400" dirty="0" smtClean="0">
                <a:solidFill>
                  <a:srgbClr val="002060"/>
                </a:solidFill>
              </a:rPr>
              <a:t>     Ele é </a:t>
            </a:r>
            <a:r>
              <a:rPr lang="pt-BR" sz="2400" dirty="0">
                <a:solidFill>
                  <a:srgbClr val="002060"/>
                </a:solidFill>
              </a:rPr>
              <a:t>tido como o primeiro filósofo, nasceu em Mileto, considerava a água como essência de toda a </a:t>
            </a:r>
            <a:r>
              <a:rPr lang="pt-BR" sz="2400" dirty="0" smtClean="0">
                <a:solidFill>
                  <a:srgbClr val="002060"/>
                </a:solidFill>
              </a:rPr>
              <a:t>matéria.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tales-de-milet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828342"/>
            <a:ext cx="2591569" cy="320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O SURGIMENTO DA FILOSOFIA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pt-BR" b="1" dirty="0" smtClean="0"/>
              <a:t>   </a:t>
            </a:r>
            <a:r>
              <a:rPr lang="pt-BR" b="1" dirty="0" smtClean="0">
                <a:solidFill>
                  <a:srgbClr val="002060"/>
                </a:solidFill>
              </a:rPr>
              <a:t>O </a:t>
            </a:r>
            <a:r>
              <a:rPr lang="pt-BR" b="1" dirty="0">
                <a:solidFill>
                  <a:srgbClr val="002060"/>
                </a:solidFill>
              </a:rPr>
              <a:t>surgimento da filosofia na Grécia Antiga</a:t>
            </a:r>
            <a:r>
              <a:rPr lang="pt-BR" dirty="0">
                <a:solidFill>
                  <a:srgbClr val="002060"/>
                </a:solidFill>
              </a:rPr>
              <a:t>. </a:t>
            </a:r>
            <a:endParaRPr lang="pt-B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  </a:t>
            </a:r>
          </a:p>
          <a:p>
            <a:pPr>
              <a:buNone/>
            </a:pP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   A</a:t>
            </a:r>
            <a:r>
              <a:rPr lang="pt-BR" dirty="0">
                <a:solidFill>
                  <a:srgbClr val="002060"/>
                </a:solidFill>
              </a:rPr>
              <a:t> </a:t>
            </a:r>
            <a:r>
              <a:rPr lang="pt-BR" b="1" dirty="0">
                <a:solidFill>
                  <a:srgbClr val="002060"/>
                </a:solidFill>
              </a:rPr>
              <a:t>filosofia</a:t>
            </a:r>
            <a:r>
              <a:rPr lang="pt-BR" dirty="0">
                <a:solidFill>
                  <a:srgbClr val="002060"/>
                </a:solidFill>
              </a:rPr>
              <a:t>, segundo Aristóteles, surgiu no século VI </a:t>
            </a:r>
            <a:r>
              <a:rPr lang="pt-BR" dirty="0" err="1">
                <a:solidFill>
                  <a:srgbClr val="002060"/>
                </a:solidFill>
              </a:rPr>
              <a:t>a.C.</a:t>
            </a:r>
            <a:r>
              <a:rPr lang="pt-BR" dirty="0">
                <a:solidFill>
                  <a:srgbClr val="002060"/>
                </a:solidFill>
              </a:rPr>
              <a:t> e teve como seu primeiro representante Tales de Mileto. ... O pensamento filosófico como ciência não rompeu de maneira imediata com o pensamento mítico, ele ainda influenciou muitos filósofos em outros séculos.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“OS </a:t>
            </a:r>
            <a:r>
              <a:rPr lang="pt-BR" b="1" dirty="0" err="1" smtClean="0"/>
              <a:t>MILESIANOS</a:t>
            </a:r>
            <a:r>
              <a:rPr lang="pt-BR" b="1" dirty="0" smtClean="0"/>
              <a:t>”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>
                <a:solidFill>
                  <a:srgbClr val="002060"/>
                </a:solidFill>
              </a:rPr>
              <a:t>Tales de Mileto.</a:t>
            </a:r>
          </a:p>
          <a:p>
            <a:r>
              <a:rPr lang="pt-BR" sz="2000" dirty="0" err="1" smtClean="0">
                <a:solidFill>
                  <a:srgbClr val="002060"/>
                </a:solidFill>
              </a:rPr>
              <a:t>Anaxímandro</a:t>
            </a:r>
            <a:r>
              <a:rPr lang="pt-BR" sz="2000" dirty="0" smtClean="0">
                <a:solidFill>
                  <a:srgbClr val="002060"/>
                </a:solidFill>
              </a:rPr>
              <a:t> de Mileto.</a:t>
            </a:r>
          </a:p>
          <a:p>
            <a:r>
              <a:rPr lang="pt-BR" sz="2000" dirty="0" smtClean="0">
                <a:solidFill>
                  <a:srgbClr val="002060"/>
                </a:solidFill>
              </a:rPr>
              <a:t>Anaxímenes de Mileto.</a:t>
            </a:r>
          </a:p>
          <a:p>
            <a:pPr>
              <a:buNone/>
            </a:pPr>
            <a:endParaRPr lang="pt-BR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4" name="Imagem 3" descr="milesia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92494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/>
              <a:t>O AR É O ELEMENTO PRIMORDIAL DE TODAS AS COISAS. 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</a:t>
            </a:r>
            <a:r>
              <a:rPr lang="pt-BR" dirty="0" smtClean="0">
                <a:solidFill>
                  <a:srgbClr val="002060"/>
                </a:solidFill>
              </a:rPr>
              <a:t>Criado por Anaxímenes.</a:t>
            </a:r>
          </a:p>
          <a:p>
            <a:pPr>
              <a:buNone/>
            </a:pPr>
            <a:endParaRPr lang="pt-BR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56490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</a:t>
            </a:r>
            <a:r>
              <a:rPr lang="pt-BR" sz="3600" b="1" dirty="0" smtClean="0"/>
              <a:t>O PRINCÍPIO DE TUDO É INDETERMINADO.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pt-BR" sz="1900" dirty="0"/>
              <a:t>Anaximandro acreditava que o princípio de tudo (o </a:t>
            </a:r>
            <a:r>
              <a:rPr lang="pt-BR" sz="1900" i="1" dirty="0" smtClean="0"/>
              <a:t>arché</a:t>
            </a:r>
            <a:r>
              <a:rPr lang="pt-BR" sz="1900" dirty="0"/>
              <a:t> das coisas) era o </a:t>
            </a:r>
            <a:r>
              <a:rPr lang="pt-BR" sz="1900" i="1" dirty="0" err="1"/>
              <a:t>ápeiron</a:t>
            </a:r>
            <a:r>
              <a:rPr lang="pt-BR" sz="1900" dirty="0"/>
              <a:t>, isto é, uma matéria infinita da qual todas as outras se cindem. Esse </a:t>
            </a:r>
            <a:r>
              <a:rPr lang="pt-BR" sz="1900" i="1" dirty="0" err="1" smtClean="0"/>
              <a:t>ápeiron</a:t>
            </a:r>
            <a:r>
              <a:rPr lang="pt-BR" sz="1900" dirty="0"/>
              <a:t> é algo insurgido (não surgiu nunca, embora exista) e imortal.</a:t>
            </a:r>
          </a:p>
          <a:p>
            <a:endParaRPr lang="pt-BR" sz="1900" dirty="0" smtClean="0"/>
          </a:p>
          <a:p>
            <a:r>
              <a:rPr lang="pt-BR" sz="1900" dirty="0" smtClean="0"/>
              <a:t>Além </a:t>
            </a:r>
            <a:r>
              <a:rPr lang="pt-BR" sz="1900" dirty="0"/>
              <a:t>de definir o princípio, Anaximandro se preocupa com os "</a:t>
            </a:r>
            <a:r>
              <a:rPr lang="pt-BR" sz="1900" dirty="0" err="1"/>
              <a:t>comos</a:t>
            </a:r>
            <a:r>
              <a:rPr lang="pt-BR" sz="1900" dirty="0"/>
              <a:t> e porquês" das coisas todas que saem do princípio.</a:t>
            </a:r>
          </a:p>
          <a:p>
            <a:endParaRPr lang="pt-BR" sz="1900" dirty="0" smtClean="0"/>
          </a:p>
          <a:p>
            <a:r>
              <a:rPr lang="pt-BR" sz="1900" dirty="0" smtClean="0"/>
              <a:t>Ele </a:t>
            </a:r>
            <a:r>
              <a:rPr lang="pt-BR" sz="1900" dirty="0"/>
              <a:t>diz que o mundo é constituído de contrários, que se </a:t>
            </a:r>
            <a:r>
              <a:rPr lang="pt-BR" sz="1900" dirty="0" smtClean="0"/>
              <a:t>auto excluem </a:t>
            </a:r>
            <a:r>
              <a:rPr lang="pt-BR" sz="1900" dirty="0"/>
              <a:t>o tempo todo. O tempo é o "juiz" que permite que ora exista um, ora outro.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" name="Imagem 4" descr="anaximand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581128"/>
            <a:ext cx="1681182" cy="201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225</Words>
  <Application>Microsoft Office PowerPoint</Application>
  <PresentationFormat>Apresentação na tela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REVISÃO</vt:lpstr>
      <vt:lpstr>TALES DE MILETO ACREDITAVA QUE A ÁGUA ERA O ELEMENTO PRIMORDIAL</vt:lpstr>
      <vt:lpstr>“APEÍRON”</vt:lpstr>
      <vt:lpstr>   AS COISAS EXISTEM, PORQUE SABEMOS  SOBRE ELAS OU EXISTEM INDEPENDENTE DO NOSSO CONHECIMENTO?   </vt:lpstr>
      <vt:lpstr> TALES DE MILETO </vt:lpstr>
      <vt:lpstr>O SURGIMENTO DA FILOSOFIA</vt:lpstr>
      <vt:lpstr>“OS MILESIANOS”</vt:lpstr>
      <vt:lpstr>O AR É O ELEMENTO PRIMORDIAL DE TODAS AS COISAS. </vt:lpstr>
      <vt:lpstr> O PRINCÍPIO DE TUDO É INDETERMINADO.</vt:lpstr>
      <vt:lpstr>A CIDADE DE ORIGEM DOS PRIMEIROS  FILÓSOFOS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REVISÃO</dc:title>
  <dc:creator>Graca</dc:creator>
  <cp:lastModifiedBy>Graca</cp:lastModifiedBy>
  <cp:revision>7</cp:revision>
  <dcterms:created xsi:type="dcterms:W3CDTF">2018-03-01T11:43:06Z</dcterms:created>
  <dcterms:modified xsi:type="dcterms:W3CDTF">2018-03-01T12:31:33Z</dcterms:modified>
</cp:coreProperties>
</file>